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5"/>
  </p:notesMasterIdLst>
  <p:handoutMasterIdLst>
    <p:handoutMasterId r:id="rId126"/>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46"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25" r:id="rId76"/>
    <p:sldId id="2147478839" r:id="rId77"/>
    <p:sldId id="2147478840" r:id="rId78"/>
    <p:sldId id="2076138372" r:id="rId79"/>
    <p:sldId id="2076136685" r:id="rId80"/>
    <p:sldId id="2142533241" r:id="rId81"/>
    <p:sldId id="2147477289" r:id="rId82"/>
    <p:sldId id="2147477382" r:id="rId83"/>
    <p:sldId id="2147477312" r:id="rId84"/>
    <p:sldId id="2147477316" r:id="rId85"/>
    <p:sldId id="2147477313" r:id="rId86"/>
    <p:sldId id="2147477288" r:id="rId87"/>
    <p:sldId id="2147477302" r:id="rId88"/>
    <p:sldId id="2147477299" r:id="rId89"/>
    <p:sldId id="2147477342" r:id="rId90"/>
    <p:sldId id="2147477317" r:id="rId91"/>
    <p:sldId id="2147478827" r:id="rId92"/>
    <p:sldId id="2147477343" r:id="rId93"/>
    <p:sldId id="2147470566" r:id="rId94"/>
    <p:sldId id="2147477354" r:id="rId95"/>
    <p:sldId id="2147477314" r:id="rId96"/>
    <p:sldId id="2147478826" r:id="rId97"/>
    <p:sldId id="2147478841" r:id="rId98"/>
    <p:sldId id="2147478842" r:id="rId99"/>
    <p:sldId id="2076138373" r:id="rId100"/>
    <p:sldId id="2076136686" r:id="rId101"/>
    <p:sldId id="11114" r:id="rId102"/>
    <p:sldId id="2147477279" r:id="rId103"/>
    <p:sldId id="2147477367" r:id="rId104"/>
    <p:sldId id="2147477310" r:id="rId105"/>
    <p:sldId id="2147477311" r:id="rId106"/>
    <p:sldId id="2147477309" r:id="rId107"/>
    <p:sldId id="2147478834" r:id="rId108"/>
    <p:sldId id="2147478843" r:id="rId109"/>
    <p:sldId id="2076138367" r:id="rId110"/>
    <p:sldId id="2076136687" r:id="rId111"/>
    <p:sldId id="2147477283" r:id="rId112"/>
    <p:sldId id="2147478833" r:id="rId113"/>
    <p:sldId id="2147478844" r:id="rId114"/>
    <p:sldId id="2076138586" r:id="rId115"/>
    <p:sldId id="2076138532" r:id="rId116"/>
    <p:sldId id="2147477285" r:id="rId117"/>
    <p:sldId id="2147477384" r:id="rId118"/>
    <p:sldId id="2076138374" r:id="rId119"/>
    <p:sldId id="2147477287" r:id="rId120"/>
    <p:sldId id="2147477315" r:id="rId121"/>
    <p:sldId id="2147477254" r:id="rId122"/>
    <p:sldId id="2147477325" r:id="rId123"/>
    <p:sldId id="2147477377" r:id="rId124"/>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46"/>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731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7343"/>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0F336B-AAAC-441E-99F0-F6F5BFD10E9E}" v="1136" dt="2023-02-25T14:50:35.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8" d="100"/>
          <a:sy n="58" d="100"/>
        </p:scale>
        <p:origin x="964" y="56"/>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presProps" Target="presProps.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8/10/relationships/authors" Target="author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viewProps" Target="viewProp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theme" Target="theme/theme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notesMaster" Target="notesMasters/notesMaster1.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handoutMaster" Target="handoutMasters/handoutMaster1.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microsoft.com/office/2016/11/relationships/changesInfo" Target="changesInfos/changesInfo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commentAuthors" Target="commentAuthors.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2-25T14:50:35.540" v="2708" actId="6549"/>
      <pc:docMkLst>
        <pc:docMk/>
      </pc:docMkLst>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2/25/2023 8:50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2/25/2023 8:49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6567949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2/25/2023 8:49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2/25/2023 8:49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4.xml.rels><?xml version="1.0" encoding="UTF-8" standalone="yes"?>
<Relationships xmlns="http://schemas.openxmlformats.org/package/2006/relationships"><Relationship Id="rId2" Type="http://schemas.openxmlformats.org/officeDocument/2006/relationships/image" Target="../media/image207.jpe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image" Target="../media/image209.jpeg"/><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hyperlink" Target="https://aka.ms/learnsqlserver2022" TargetMode="External"/><Relationship Id="rId2" Type="http://schemas.openxmlformats.org/officeDocument/2006/relationships/notesSlide" Target="../notesSlides/notesSlide87.xml"/><Relationship Id="rId16" Type="http://schemas.openxmlformats.org/officeDocument/2006/relationships/image" Target="../media/image211.sv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image" Target="../media/image208.png"/><Relationship Id="rId5" Type="http://schemas.openxmlformats.org/officeDocument/2006/relationships/hyperlink" Target="https://aka.ms/sqlserver2022decks" TargetMode="External"/><Relationship Id="rId15" Type="http://schemas.openxmlformats.org/officeDocument/2006/relationships/image" Target="../media/image210.png"/><Relationship Id="rId10" Type="http://schemas.openxmlformats.org/officeDocument/2006/relationships/hyperlink" Target="https://aka.ms/sqlserver2022blogs" TargetMode="External"/><Relationship Id="rId4" Type="http://schemas.openxmlformats.org/officeDocument/2006/relationships/hyperlink" Target="https://aka.ms/getsqlserver2022" TargetMode="External"/><Relationship Id="rId9" Type="http://schemas.openxmlformats.org/officeDocument/2006/relationships/hyperlink" Target="https://aka.ms/sqlserver2022series" TargetMode="External"/><Relationship Id="rId14" Type="http://schemas.openxmlformats.org/officeDocument/2006/relationships/hyperlink" Target="https://aka.ms/sql2022workshop"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8" Type="http://schemas.openxmlformats.org/officeDocument/2006/relationships/image" Target="../media/image217.png"/><Relationship Id="rId13" Type="http://schemas.openxmlformats.org/officeDocument/2006/relationships/hyperlink" Target="https://es.wikipedia.org/wiki/Apple" TargetMode="External"/><Relationship Id="rId3" Type="http://schemas.openxmlformats.org/officeDocument/2006/relationships/image" Target="../media/image212.png"/><Relationship Id="rId7" Type="http://schemas.openxmlformats.org/officeDocument/2006/relationships/image" Target="../media/image216.png"/><Relationship Id="rId12" Type="http://schemas.openxmlformats.org/officeDocument/2006/relationships/image" Target="../media/image221.png"/><Relationship Id="rId2" Type="http://schemas.openxmlformats.org/officeDocument/2006/relationships/notesSlide" Target="../notesSlides/notesSlide89.xml"/><Relationship Id="rId1" Type="http://schemas.openxmlformats.org/officeDocument/2006/relationships/slideLayout" Target="../slideLayouts/slideLayout6.xml"/><Relationship Id="rId6" Type="http://schemas.openxmlformats.org/officeDocument/2006/relationships/image" Target="../media/image215.png"/><Relationship Id="rId11" Type="http://schemas.openxmlformats.org/officeDocument/2006/relationships/image" Target="../media/image220.png"/><Relationship Id="rId5" Type="http://schemas.openxmlformats.org/officeDocument/2006/relationships/image" Target="../media/image214.png"/><Relationship Id="rId15" Type="http://schemas.openxmlformats.org/officeDocument/2006/relationships/hyperlink" Target="http://pngimg.com/download/26986" TargetMode="External"/><Relationship Id="rId10" Type="http://schemas.openxmlformats.org/officeDocument/2006/relationships/image" Target="../media/image219.png"/><Relationship Id="rId4" Type="http://schemas.openxmlformats.org/officeDocument/2006/relationships/image" Target="../media/image213.png"/><Relationship Id="rId9" Type="http://schemas.openxmlformats.org/officeDocument/2006/relationships/image" Target="../media/image218.png"/><Relationship Id="rId14" Type="http://schemas.openxmlformats.org/officeDocument/2006/relationships/image" Target="../media/image222.pn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1.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4.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1.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5.svg"/><Relationship Id="rId1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4.png"/><Relationship Id="rId17" Type="http://schemas.openxmlformats.org/officeDocument/2006/relationships/image" Target="../media/image57.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59.svg"/><Relationship Id="rId4" Type="http://schemas.openxmlformats.org/officeDocument/2006/relationships/image" Target="../media/image9.svg"/><Relationship Id="rId9" Type="http://schemas.openxmlformats.org/officeDocument/2006/relationships/image" Target="../media/image53.png"/><Relationship Id="rId1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3.png"/><Relationship Id="rId4" Type="http://schemas.openxmlformats.org/officeDocument/2006/relationships/image" Target="../media/image9.svg"/><Relationship Id="rId9" Type="http://schemas.openxmlformats.org/officeDocument/2006/relationships/image" Target="../media/image55.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6.svg"/><Relationship Id="rId2" Type="http://schemas.openxmlformats.org/officeDocument/2006/relationships/notesSlide" Target="../notesSlides/notesSlide25.xml"/><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5.png"/><Relationship Id="rId5" Type="http://schemas.openxmlformats.org/officeDocument/2006/relationships/image" Target="../media/image30.png"/><Relationship Id="rId15" Type="http://schemas.openxmlformats.org/officeDocument/2006/relationships/image" Target="../media/image67.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8.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2.sv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slides/_rels/slide3.xml.rels><?xml version="1.0" encoding="UTF-8" standalone="yes"?>
<Relationships xmlns="http://schemas.openxmlformats.org/package/2006/relationships"><Relationship Id="rId8" Type="http://schemas.openxmlformats.org/officeDocument/2006/relationships/slide" Target="slide102.xml"/><Relationship Id="rId3" Type="http://schemas.openxmlformats.org/officeDocument/2006/relationships/slide" Target="slide4.xml"/><Relationship Id="rId7" Type="http://schemas.openxmlformats.org/officeDocument/2006/relationships/slide" Target="slide92.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1.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6.png"/><Relationship Id="rId3" Type="http://schemas.openxmlformats.org/officeDocument/2006/relationships/image" Target="../media/image80.png"/><Relationship Id="rId7" Type="http://schemas.openxmlformats.org/officeDocument/2006/relationships/image" Target="../media/image8.png"/><Relationship Id="rId12" Type="http://schemas.openxmlformats.org/officeDocument/2006/relationships/image" Target="../media/image85.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4.png"/><Relationship Id="rId5" Type="http://schemas.openxmlformats.org/officeDocument/2006/relationships/image" Target="../media/image82.png"/><Relationship Id="rId15" Type="http://schemas.openxmlformats.org/officeDocument/2006/relationships/image" Target="../media/image88.svg"/><Relationship Id="rId10" Type="http://schemas.openxmlformats.org/officeDocument/2006/relationships/image" Target="../media/image10.png"/><Relationship Id="rId4" Type="http://schemas.openxmlformats.org/officeDocument/2006/relationships/image" Target="../media/image81.png"/><Relationship Id="rId9" Type="http://schemas.openxmlformats.org/officeDocument/2006/relationships/image" Target="../media/image56.png"/><Relationship Id="rId14" Type="http://schemas.openxmlformats.org/officeDocument/2006/relationships/image" Target="../media/image87.png"/></Relationships>
</file>

<file path=ppt/slides/_rels/slide3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2.png"/><Relationship Id="rId3" Type="http://schemas.openxmlformats.org/officeDocument/2006/relationships/image" Target="../media/image90.png"/><Relationship Id="rId7" Type="http://schemas.openxmlformats.org/officeDocument/2006/relationships/image" Target="../media/image27.svg"/><Relationship Id="rId12" Type="http://schemas.openxmlformats.org/officeDocument/2006/relationships/image" Target="../media/image96.svg"/><Relationship Id="rId2" Type="http://schemas.openxmlformats.org/officeDocument/2006/relationships/notesSlide" Target="../notesSlides/notesSlide28.xml"/><Relationship Id="rId16" Type="http://schemas.openxmlformats.org/officeDocument/2006/relationships/image" Target="../media/image98.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5.png"/><Relationship Id="rId5" Type="http://schemas.openxmlformats.org/officeDocument/2006/relationships/image" Target="../media/image92.emf"/><Relationship Id="rId15" Type="http://schemas.openxmlformats.org/officeDocument/2006/relationships/image" Target="../media/image97.png"/><Relationship Id="rId10" Type="http://schemas.openxmlformats.org/officeDocument/2006/relationships/image" Target="../media/image94.svg"/><Relationship Id="rId4" Type="http://schemas.openxmlformats.org/officeDocument/2006/relationships/image" Target="../media/image91.svg"/><Relationship Id="rId9" Type="http://schemas.openxmlformats.org/officeDocument/2006/relationships/image" Target="../media/image93.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1.svg"/><Relationship Id="rId5" Type="http://schemas.openxmlformats.org/officeDocument/2006/relationships/image" Target="../media/image52.png"/><Relationship Id="rId10" Type="http://schemas.openxmlformats.org/officeDocument/2006/relationships/image" Target="../media/image100.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2.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3.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2.png"/><Relationship Id="rId11" Type="http://schemas.openxmlformats.org/officeDocument/2006/relationships/image" Target="../media/image10.png"/><Relationship Id="rId5" Type="http://schemas.openxmlformats.org/officeDocument/2006/relationships/image" Target="../media/image105.svg"/><Relationship Id="rId10" Type="http://schemas.openxmlformats.org/officeDocument/2006/relationships/image" Target="../media/image101.svg"/><Relationship Id="rId4" Type="http://schemas.openxmlformats.org/officeDocument/2006/relationships/image" Target="../media/image104.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svg"/><Relationship Id="rId3" Type="http://schemas.openxmlformats.org/officeDocument/2006/relationships/image" Target="../media/image107.png"/><Relationship Id="rId7" Type="http://schemas.openxmlformats.org/officeDocument/2006/relationships/image" Target="../media/image111.svg"/><Relationship Id="rId12" Type="http://schemas.openxmlformats.org/officeDocument/2006/relationships/image" Target="../media/image116.png"/><Relationship Id="rId17" Type="http://schemas.openxmlformats.org/officeDocument/2006/relationships/image" Target="../media/image121.svg"/><Relationship Id="rId2" Type="http://schemas.openxmlformats.org/officeDocument/2006/relationships/notesSlide" Target="../notesSlides/notesSlide34.xml"/><Relationship Id="rId16" Type="http://schemas.openxmlformats.org/officeDocument/2006/relationships/image" Target="../media/image120.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15.svg"/><Relationship Id="rId5" Type="http://schemas.openxmlformats.org/officeDocument/2006/relationships/image" Target="../media/image109.svg"/><Relationship Id="rId15" Type="http://schemas.openxmlformats.org/officeDocument/2006/relationships/image" Target="../media/image119.sv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4.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slides/_rels/slide5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0.svg"/><Relationship Id="rId7" Type="http://schemas.openxmlformats.org/officeDocument/2006/relationships/image" Target="../media/image134.svg"/><Relationship Id="rId2" Type="http://schemas.openxmlformats.org/officeDocument/2006/relationships/image" Target="../media/image129.png"/><Relationship Id="rId1" Type="http://schemas.openxmlformats.org/officeDocument/2006/relationships/slideLayout" Target="../slideLayouts/slideLayout5.xml"/><Relationship Id="rId6" Type="http://schemas.openxmlformats.org/officeDocument/2006/relationships/image" Target="../media/image133.png"/><Relationship Id="rId5" Type="http://schemas.openxmlformats.org/officeDocument/2006/relationships/image" Target="../media/image132.svg"/><Relationship Id="rId4" Type="http://schemas.openxmlformats.org/officeDocument/2006/relationships/image" Target="../media/image13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5.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6.png"/><Relationship Id="rId7" Type="http://schemas.openxmlformats.org/officeDocument/2006/relationships/image" Target="../media/image137.png"/><Relationship Id="rId2" Type="http://schemas.openxmlformats.org/officeDocument/2006/relationships/notesSlide" Target="../notesSlides/notesSlide50.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7.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22.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notesSlide" Target="../notesSlides/notesSlide56.xml"/><Relationship Id="rId1" Type="http://schemas.openxmlformats.org/officeDocument/2006/relationships/slideLayout" Target="../slideLayouts/slideLayout6.xml"/><Relationship Id="rId6" Type="http://schemas.openxmlformats.org/officeDocument/2006/relationships/image" Target="../media/image140.svg"/><Relationship Id="rId11" Type="http://schemas.openxmlformats.org/officeDocument/2006/relationships/image" Target="../media/image145.jpeg"/><Relationship Id="rId5" Type="http://schemas.openxmlformats.org/officeDocument/2006/relationships/image" Target="../media/image139.png"/><Relationship Id="rId10" Type="http://schemas.openxmlformats.org/officeDocument/2006/relationships/image" Target="../media/image144.svg"/><Relationship Id="rId4" Type="http://schemas.openxmlformats.org/officeDocument/2006/relationships/image" Target="../media/image23.svg"/><Relationship Id="rId9" Type="http://schemas.openxmlformats.org/officeDocument/2006/relationships/image" Target="../media/image143.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40.svg"/><Relationship Id="rId5" Type="http://schemas.openxmlformats.org/officeDocument/2006/relationships/image" Target="../media/image139.png"/><Relationship Id="rId4" Type="http://schemas.openxmlformats.org/officeDocument/2006/relationships/image" Target="../media/image148.sv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0.svg"/><Relationship Id="rId4" Type="http://schemas.openxmlformats.org/officeDocument/2006/relationships/image" Target="../media/image61.png"/></Relationships>
</file>

<file path=ppt/slides/_rels/slide83.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9.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3.svg"/><Relationship Id="rId12" Type="http://schemas.openxmlformats.org/officeDocument/2006/relationships/image" Target="../media/image158.png"/><Relationship Id="rId17" Type="http://schemas.openxmlformats.org/officeDocument/2006/relationships/image" Target="../media/image1740.png"/><Relationship Id="rId2" Type="http://schemas.openxmlformats.org/officeDocument/2006/relationships/notesSlide" Target="../notesSlides/notesSlide66.xml"/><Relationship Id="rId16" Type="http://schemas.openxmlformats.org/officeDocument/2006/relationships/image" Target="../media/image162.png"/><Relationship Id="rId1" Type="http://schemas.openxmlformats.org/officeDocument/2006/relationships/slideLayout" Target="../slideLayouts/slideLayout6.xml"/><Relationship Id="rId6" Type="http://schemas.openxmlformats.org/officeDocument/2006/relationships/image" Target="../media/image152.png"/><Relationship Id="rId11" Type="http://schemas.openxmlformats.org/officeDocument/2006/relationships/image" Target="../media/image157.svg"/><Relationship Id="rId5" Type="http://schemas.openxmlformats.org/officeDocument/2006/relationships/hyperlink" Target="https://www.microsoft.com/en-us/sql-server/sql-server-2022" TargetMode="External"/><Relationship Id="rId15" Type="http://schemas.openxmlformats.org/officeDocument/2006/relationships/image" Target="../media/image161.svg"/><Relationship Id="rId10" Type="http://schemas.openxmlformats.org/officeDocument/2006/relationships/image" Target="../media/image156.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55.svg"/><Relationship Id="rId14" Type="http://schemas.openxmlformats.org/officeDocument/2006/relationships/image" Target="../media/image160.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3.png"/><Relationship Id="rId4" Type="http://schemas.openxmlformats.org/officeDocument/2006/relationships/notesSlide" Target="../notesSlides/notesSlide6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jpeg"/><Relationship Id="rId2" Type="http://schemas.openxmlformats.org/officeDocument/2006/relationships/image" Target="../media/image164.png"/><Relationship Id="rId1" Type="http://schemas.openxmlformats.org/officeDocument/2006/relationships/slideLayout" Target="../slideLayouts/slideLayout6.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23.svg"/><Relationship Id="rId4" Type="http://schemas.openxmlformats.org/officeDocument/2006/relationships/image" Target="../media/image166.png"/><Relationship Id="rId9" Type="http://schemas.openxmlformats.org/officeDocument/2006/relationships/image" Target="../media/image22.png"/></Relationships>
</file>

<file path=ppt/slides/_rels/slide94.xml.rels><?xml version="1.0" encoding="UTF-8" standalone="yes"?>
<Relationships xmlns="http://schemas.openxmlformats.org/package/2006/relationships"><Relationship Id="rId8" Type="http://schemas.openxmlformats.org/officeDocument/2006/relationships/image" Target="../media/image174.png"/><Relationship Id="rId13" Type="http://schemas.openxmlformats.org/officeDocument/2006/relationships/image" Target="../media/image179.png"/><Relationship Id="rId3" Type="http://schemas.openxmlformats.org/officeDocument/2006/relationships/image" Target="../media/image8.png"/><Relationship Id="rId7" Type="http://schemas.openxmlformats.org/officeDocument/2006/relationships/image" Target="../media/image173.png"/><Relationship Id="rId12" Type="http://schemas.openxmlformats.org/officeDocument/2006/relationships/image" Target="../media/image178.png"/><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image" Target="../media/image172.png"/><Relationship Id="rId11" Type="http://schemas.openxmlformats.org/officeDocument/2006/relationships/image" Target="../media/image177.jpeg"/><Relationship Id="rId5" Type="http://schemas.openxmlformats.org/officeDocument/2006/relationships/image" Target="../media/image171.png"/><Relationship Id="rId10" Type="http://schemas.openxmlformats.org/officeDocument/2006/relationships/image" Target="../media/image176.jpeg"/><Relationship Id="rId4" Type="http://schemas.openxmlformats.org/officeDocument/2006/relationships/image" Target="../media/image9.svg"/><Relationship Id="rId9" Type="http://schemas.openxmlformats.org/officeDocument/2006/relationships/image" Target="../media/image175.jpeg"/><Relationship Id="rId14" Type="http://schemas.openxmlformats.org/officeDocument/2006/relationships/image" Target="../media/image180.png"/></Relationships>
</file>

<file path=ppt/slides/_rels/slide9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183.jpeg"/><Relationship Id="rId4" Type="http://schemas.openxmlformats.org/officeDocument/2006/relationships/image" Target="../media/image182.png"/></Relationships>
</file>

<file path=ppt/slides/_rels/slide96.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73.png"/><Relationship Id="rId18" Type="http://schemas.openxmlformats.org/officeDocument/2006/relationships/image" Target="../media/image178.png"/><Relationship Id="rId3" Type="http://schemas.openxmlformats.org/officeDocument/2006/relationships/image" Target="../media/image8.png"/><Relationship Id="rId7" Type="http://schemas.openxmlformats.org/officeDocument/2006/relationships/image" Target="../media/image186.png"/><Relationship Id="rId12" Type="http://schemas.openxmlformats.org/officeDocument/2006/relationships/image" Target="../media/image172.png"/><Relationship Id="rId17" Type="http://schemas.openxmlformats.org/officeDocument/2006/relationships/image" Target="../media/image177.jpeg"/><Relationship Id="rId2" Type="http://schemas.openxmlformats.org/officeDocument/2006/relationships/notesSlide" Target="../notesSlides/notesSlide75.xml"/><Relationship Id="rId16" Type="http://schemas.openxmlformats.org/officeDocument/2006/relationships/image" Target="../media/image176.jpeg"/><Relationship Id="rId20"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85.png"/><Relationship Id="rId11" Type="http://schemas.openxmlformats.org/officeDocument/2006/relationships/image" Target="../media/image171.png"/><Relationship Id="rId5" Type="http://schemas.openxmlformats.org/officeDocument/2006/relationships/image" Target="../media/image184.png"/><Relationship Id="rId15" Type="http://schemas.openxmlformats.org/officeDocument/2006/relationships/image" Target="../media/image175.jpeg"/><Relationship Id="rId10" Type="http://schemas.openxmlformats.org/officeDocument/2006/relationships/image" Target="../media/image23.svg"/><Relationship Id="rId19" Type="http://schemas.openxmlformats.org/officeDocument/2006/relationships/image" Target="../media/image179.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74.png"/></Relationships>
</file>

<file path=ppt/slides/_rels/slide97.xml.rels><?xml version="1.0" encoding="UTF-8" standalone="yes"?>
<Relationships xmlns="http://schemas.openxmlformats.org/package/2006/relationships"><Relationship Id="rId8" Type="http://schemas.openxmlformats.org/officeDocument/2006/relationships/image" Target="../media/image190.svg"/><Relationship Id="rId13" Type="http://schemas.openxmlformats.org/officeDocument/2006/relationships/image" Target="../media/image195.png"/><Relationship Id="rId18" Type="http://schemas.openxmlformats.org/officeDocument/2006/relationships/image" Target="../media/image200.svg"/><Relationship Id="rId3" Type="http://schemas.openxmlformats.org/officeDocument/2006/relationships/image" Target="../media/image8.png"/><Relationship Id="rId21" Type="http://schemas.openxmlformats.org/officeDocument/2006/relationships/image" Target="../media/image203.png"/><Relationship Id="rId7" Type="http://schemas.openxmlformats.org/officeDocument/2006/relationships/image" Target="../media/image189.png"/><Relationship Id="rId12" Type="http://schemas.openxmlformats.org/officeDocument/2006/relationships/image" Target="../media/image194.svg"/><Relationship Id="rId17" Type="http://schemas.openxmlformats.org/officeDocument/2006/relationships/image" Target="../media/image199.png"/><Relationship Id="rId2" Type="http://schemas.openxmlformats.org/officeDocument/2006/relationships/notesSlide" Target="../notesSlides/notesSlide76.xml"/><Relationship Id="rId16" Type="http://schemas.openxmlformats.org/officeDocument/2006/relationships/image" Target="../media/image198.svg"/><Relationship Id="rId20" Type="http://schemas.openxmlformats.org/officeDocument/2006/relationships/image" Target="../media/image202.svg"/><Relationship Id="rId1" Type="http://schemas.openxmlformats.org/officeDocument/2006/relationships/slideLayout" Target="../slideLayouts/slideLayout6.xml"/><Relationship Id="rId6" Type="http://schemas.openxmlformats.org/officeDocument/2006/relationships/image" Target="../media/image188.svg"/><Relationship Id="rId11" Type="http://schemas.openxmlformats.org/officeDocument/2006/relationships/image" Target="../media/image193.png"/><Relationship Id="rId5" Type="http://schemas.openxmlformats.org/officeDocument/2006/relationships/image" Target="../media/image87.png"/><Relationship Id="rId15" Type="http://schemas.openxmlformats.org/officeDocument/2006/relationships/image" Target="../media/image197.png"/><Relationship Id="rId10" Type="http://schemas.openxmlformats.org/officeDocument/2006/relationships/image" Target="../media/image192.svg"/><Relationship Id="rId19" Type="http://schemas.openxmlformats.org/officeDocument/2006/relationships/image" Target="../media/image201.png"/><Relationship Id="rId4" Type="http://schemas.openxmlformats.org/officeDocument/2006/relationships/image" Target="../media/image9.svg"/><Relationship Id="rId9" Type="http://schemas.openxmlformats.org/officeDocument/2006/relationships/image" Target="../media/image191.png"/><Relationship Id="rId14" Type="http://schemas.openxmlformats.org/officeDocument/2006/relationships/image" Target="../media/image196.svg"/><Relationship Id="rId22" Type="http://schemas.openxmlformats.org/officeDocument/2006/relationships/image" Target="../media/image204.svg"/></Relationships>
</file>

<file path=ppt/slides/_rels/slide98.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8.png"/><Relationship Id="rId7" Type="http://schemas.openxmlformats.org/officeDocument/2006/relationships/image" Target="../media/image175.jpeg"/><Relationship Id="rId12" Type="http://schemas.openxmlformats.org/officeDocument/2006/relationships/image" Target="../media/image180.png"/><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0" Type="http://schemas.openxmlformats.org/officeDocument/2006/relationships/image" Target="../media/image178.png"/><Relationship Id="rId4" Type="http://schemas.openxmlformats.org/officeDocument/2006/relationships/image" Target="../media/image9.svg"/><Relationship Id="rId9" Type="http://schemas.openxmlformats.org/officeDocument/2006/relationships/image" Target="../media/image177.jpe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5.png"/><Relationship Id="rId4" Type="http://schemas.openxmlformats.org/officeDocument/2006/relationships/notesSlide" Target="../notesSlides/notesSlide7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Create delta table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aka.ms/sqlserver2022mechanics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9"/>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0"/>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2"/>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3"/>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4"/>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 (public preview)</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605858" y="22768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7" name="TextBox 86">
            <a:extLst>
              <a:ext uri="{FF2B5EF4-FFF2-40B4-BE49-F238E27FC236}">
                <a16:creationId xmlns:a16="http://schemas.microsoft.com/office/drawing/2014/main" id="{5B0E11B3-0563-4969-ACB1-1C3FEF8BF2CD}"/>
              </a:ext>
            </a:extLst>
          </p:cNvPr>
          <p:cNvSpPr txBox="1"/>
          <p:nvPr/>
        </p:nvSpPr>
        <p:spPr>
          <a:xfrm>
            <a:off x="5605858" y="320710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605858" y="412896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12129" y="4038417"/>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33609" y="310632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57414" y="2094012"/>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605858" y="506069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605858" y="592576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719959" y="4938260"/>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657414" y="5909548"/>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874141" y="6537507"/>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34853" y="1250927"/>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605858" y="14118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12382037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dirty="0"/>
              <a:t>Azure VM*</a:t>
            </a:r>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49" name="TextBox 48">
            <a:extLst>
              <a:ext uri="{FF2B5EF4-FFF2-40B4-BE49-F238E27FC236}">
                <a16:creationId xmlns:a16="http://schemas.microsoft.com/office/drawing/2014/main" id="{52573394-4A3A-E7C5-6D39-9CA7A24016F0}"/>
              </a:ext>
            </a:extLst>
          </p:cNvPr>
          <p:cNvSpPr txBox="1"/>
          <p:nvPr/>
        </p:nvSpPr>
        <p:spPr>
          <a:xfrm>
            <a:off x="8454711" y="6394415"/>
            <a:ext cx="3185029" cy="184666"/>
          </a:xfrm>
          <a:prstGeom prst="rect">
            <a:avLst/>
          </a:prstGeom>
          <a:noFill/>
        </p:spPr>
        <p:txBody>
          <a:bodyPr wrap="square" lIns="0" tIns="0" rIns="0" bIns="0" rtlCol="0">
            <a:spAutoFit/>
          </a:bodyPr>
          <a:lstStyle/>
          <a:p>
            <a:pPr algn="r"/>
            <a:r>
              <a:rPr lang="en-US" sz="1200" dirty="0">
                <a:gradFill>
                  <a:gsLst>
                    <a:gs pos="2917">
                      <a:schemeClr val="tx1"/>
                    </a:gs>
                    <a:gs pos="30000">
                      <a:schemeClr val="tx1"/>
                    </a:gs>
                  </a:gsLst>
                  <a:lin ang="5400000" scaled="0"/>
                </a:gradFill>
              </a:rPr>
              <a:t>* Public Preview</a:t>
            </a:r>
          </a:p>
        </p:txBody>
      </p:sp>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fade">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49"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*Coming soon</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8"/>
                                            </p:tgtEl>
                                            <p:attrNameLst>
                                              <p:attrName>style.visibility</p:attrName>
                                            </p:attrNameLst>
                                          </p:cBhvr>
                                          <p:to>
                                            <p:strVal val="visible"/>
                                          </p:to>
                                        </p:set>
                                        <p:animEffect transition="in" filter="fade">
                                          <p:cBhvr>
                                            <p:cTn id="89" dur="250"/>
                                            <p:tgtEl>
                                              <p:spTgt spid="8"/>
                                            </p:tgtEl>
                                          </p:cBhvr>
                                        </p:animEffect>
                                      </p:childTnLst>
                                    </p:cTn>
                                  </p:par>
                                  <p:par>
                                    <p:cTn id="90" presetID="42" presetClass="path" presetSubtype="0" decel="100000" fill="hold" nodeType="withEffect">
                                      <p:stCondLst>
                                        <p:cond delay="0"/>
                                      </p:stCondLst>
                                      <p:childTnLst>
                                        <p:animMotion origin="layout" path="M 1.25E-6 0.03889 L 1.25E-6 1.85185E-6 " pathEditMode="relative" rAng="0" ptsTypes="AA">
                                          <p:cBhvr>
                                            <p:cTn id="91" dur="500" fill="hold"/>
                                            <p:tgtEl>
                                              <p:spTgt spid="8"/>
                                            </p:tgtEl>
                                            <p:attrNameLst>
                                              <p:attrName>ppt_x</p:attrName>
                                              <p:attrName>ppt_y</p:attrName>
                                            </p:attrNameLst>
                                          </p:cBhvr>
                                          <p:rCtr x="0" y="-1944"/>
                                        </p:animMotion>
                                      </p:childTnLst>
                                    </p:cTn>
                                  </p:par>
                                  <p:par>
                                    <p:cTn id="92" presetID="10" presetClass="entr" presetSubtype="0" fill="hold" grpId="0" nodeType="withEffect">
                                      <p:stCondLst>
                                        <p:cond delay="0"/>
                                      </p:stCondLst>
                                      <p:childTnLst>
                                        <p:set>
                                          <p:cBhvr>
                                            <p:cTn id="93" dur="1" fill="hold">
                                              <p:stCondLst>
                                                <p:cond delay="0"/>
                                              </p:stCondLst>
                                            </p:cTn>
                                            <p:tgtEl>
                                              <p:spTgt spid="29"/>
                                            </p:tgtEl>
                                            <p:attrNameLst>
                                              <p:attrName>style.visibility</p:attrName>
                                            </p:attrNameLst>
                                          </p:cBhvr>
                                          <p:to>
                                            <p:strVal val="visible"/>
                                          </p:to>
                                        </p:set>
                                        <p:animEffect transition="in" filter="fade">
                                          <p:cBhvr>
                                            <p:cTn id="94" dur="250"/>
                                            <p:tgtEl>
                                              <p:spTgt spid="29"/>
                                            </p:tgtEl>
                                          </p:cBhvr>
                                        </p:animEffect>
                                      </p:childTnLst>
                                    </p:cTn>
                                  </p:par>
                                  <p:par>
                                    <p:cTn id="95" presetID="42" presetClass="path" presetSubtype="0" decel="100000" fill="hold" grpId="1" nodeType="withEffect">
                                      <p:stCondLst>
                                        <p:cond delay="0"/>
                                      </p:stCondLst>
                                      <p:childTnLst>
                                        <p:animMotion origin="layout" path="M 1.25E-6 0.03889 L 1.25E-6 1.85185E-6 " pathEditMode="relative" rAng="0" ptsTypes="AA">
                                          <p:cBhvr>
                                            <p:cTn id="96" dur="500" fill="hold"/>
                                            <p:tgtEl>
                                              <p:spTgt spid="29"/>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250"/>
                                            <p:tgtEl>
                                              <p:spTgt spid="30"/>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30"/>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fade">
                                          <p:cBhvr>
                                            <p:cTn id="104" dur="250"/>
                                            <p:tgtEl>
                                              <p:spTgt spid="31"/>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1"/>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250"/>
                                            <p:tgtEl>
                                              <p:spTgt spid="32"/>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2"/>
                                            </p:tgtEl>
                                            <p:attrNameLst>
                                              <p:attrName>ppt_x</p:attrName>
                                              <p:attrName>ppt_y</p:attrName>
                                            </p:attrNameLst>
                                          </p:cBhvr>
                                          <p:rCtr x="0" y="-1944"/>
                                        </p:animMotion>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
                                            </p:tgtEl>
                                            <p:attrNameLst>
                                              <p:attrName>style.visibility</p:attrName>
                                            </p:attrNameLst>
                                          </p:cBhvr>
                                          <p:to>
                                            <p:strVal val="visible"/>
                                          </p:to>
                                        </p:set>
                                        <p:animEffect transition="in" filter="fade">
                                          <p:cBhvr>
                                            <p:cTn id="116" dur="250"/>
                                            <p:tgtEl>
                                              <p:spTgt spid="3"/>
                                            </p:tgtEl>
                                          </p:cBhvr>
                                        </p:animEffect>
                                      </p:childTnLst>
                                    </p:cTn>
                                  </p:par>
                                  <p:par>
                                    <p:cTn id="117" presetID="42" presetClass="path" presetSubtype="0" decel="100000" fill="hold" grpId="1" nodeType="withEffect">
                                      <p:stCondLst>
                                        <p:cond delay="0"/>
                                      </p:stCondLst>
                                      <p:childTnLst>
                                        <p:animMotion origin="layout" path="M 1.25E-6 0.03889 L 1.25E-6 1.85185E-6 " pathEditMode="relative" rAng="0" ptsTypes="AA">
                                          <p:cBhvr>
                                            <p:cTn id="118" dur="500" fill="hold"/>
                                            <p:tgtEl>
                                              <p:spTgt spid="3"/>
                                            </p:tgtEl>
                                            <p:attrNameLst>
                                              <p:attrName>ppt_x</p:attrName>
                                              <p:attrName>ppt_y</p:attrName>
                                            </p:attrNameLst>
                                          </p:cBhvr>
                                          <p:rCtr x="0" y="-1944"/>
                                        </p:animMotion>
                                      </p:childTnLst>
                                    </p:cTn>
                                  </p:par>
                                  <p:par>
                                    <p:cTn id="119" presetID="10" presetClass="entr" presetSubtype="0" fill="hold" grpId="0" nodeType="withEffect">
                                      <p:stCondLst>
                                        <p:cond delay="250"/>
                                      </p:stCondLst>
                                      <p:childTnLst>
                                        <p:set>
                                          <p:cBhvr>
                                            <p:cTn id="120" dur="1" fill="hold">
                                              <p:stCondLst>
                                                <p:cond delay="0"/>
                                              </p:stCondLst>
                                            </p:cTn>
                                            <p:tgtEl>
                                              <p:spTgt spid="6"/>
                                            </p:tgtEl>
                                            <p:attrNameLst>
                                              <p:attrName>style.visibility</p:attrName>
                                            </p:attrNameLst>
                                          </p:cBhvr>
                                          <p:to>
                                            <p:strVal val="visible"/>
                                          </p:to>
                                        </p:set>
                                        <p:animEffect transition="in" filter="fade">
                                          <p:cBhvr>
                                            <p:cTn id="121" dur="250"/>
                                            <p:tgtEl>
                                              <p:spTgt spid="6"/>
                                            </p:tgtEl>
                                          </p:cBhvr>
                                        </p:animEffect>
                                      </p:childTnLst>
                                    </p:cTn>
                                  </p:par>
                                  <p:par>
                                    <p:cTn id="122" presetID="42" presetClass="path" presetSubtype="0" decel="100000" fill="hold" grpId="1" nodeType="withEffect">
                                      <p:stCondLst>
                                        <p:cond delay="250"/>
                                      </p:stCondLst>
                                      <p:childTnLst>
                                        <p:animMotion origin="layout" path="M 1.25E-6 0.03889 L 1.25E-6 1.85185E-6 " pathEditMode="relative" rAng="0" ptsTypes="AA">
                                          <p:cBhvr>
                                            <p:cTn id="123" dur="500" fill="hold"/>
                                            <p:tgtEl>
                                              <p:spTgt spid="6"/>
                                            </p:tgtEl>
                                            <p:attrNameLst>
                                              <p:attrName>ppt_x</p:attrName>
                                              <p:attrName>ppt_y</p:attrName>
                                            </p:attrNameLst>
                                          </p:cBhvr>
                                          <p:rCtr x="0" y="-1944"/>
                                        </p:animMotion>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7"/>
                                            </p:tgtEl>
                                            <p:attrNameLst>
                                              <p:attrName>style.visibility</p:attrName>
                                            </p:attrNameLst>
                                          </p:cBhvr>
                                          <p:to>
                                            <p:strVal val="visible"/>
                                          </p:to>
                                        </p:set>
                                        <p:animEffect transition="in" filter="fade">
                                          <p:cBhvr>
                                            <p:cTn id="128" dur="250"/>
                                            <p:tgtEl>
                                              <p:spTgt spid="7"/>
                                            </p:tgtEl>
                                          </p:cBhvr>
                                        </p:animEffect>
                                      </p:childTnLst>
                                    </p:cTn>
                                  </p:par>
                                  <p:par>
                                    <p:cTn id="129" presetID="42" presetClass="path" presetSubtype="0" decel="100000" fill="hold" grpId="1" nodeType="withEffect">
                                      <p:stCondLst>
                                        <p:cond delay="0"/>
                                      </p:stCondLst>
                                      <p:childTnLst>
                                        <p:animMotion origin="layout" path="M 1.25E-6 0.03889 L 1.25E-6 1.85185E-6 " pathEditMode="relative" rAng="0" ptsTypes="AA">
                                          <p:cBhvr>
                                            <p:cTn id="130"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operated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existing hints, trace flags, …</a:t>
            </a: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56100" y="1692796"/>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disable ledger from a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a:t>
            </a:r>
          </a:p>
          <a:p>
            <a:pPr marL="177800" lvl="1" indent="-177800">
              <a:spcAft>
                <a:spcPts val="600"/>
              </a:spcAft>
              <a:buFont typeface="Arial" panose="020B0604020202020204" pitchFamily="34" charset="0"/>
              <a:buChar char="•"/>
            </a:pPr>
            <a:r>
              <a:rPr lang="en-US" sz="1400" dirty="0">
                <a:solidFill>
                  <a:schemeClr val="tx1"/>
                </a:solidFill>
              </a:rPr>
              <a:t>You cannot turn off system versioning</a:t>
            </a:r>
          </a:p>
        </p:txBody>
      </p:sp>
      <p:sp>
        <p:nvSpPr>
          <p:cNvPr id="14" name="Freeform: Shape 13">
            <a:extLst>
              <a:ext uri="{FF2B5EF4-FFF2-40B4-BE49-F238E27FC236}">
                <a16:creationId xmlns:a16="http://schemas.microsoft.com/office/drawing/2014/main" id="{9F965ED2-BB38-C558-5687-BE33FFC71E23}"/>
              </a:ext>
            </a:extLst>
          </p:cNvPr>
          <p:cNvSpPr/>
          <p:nvPr/>
        </p:nvSpPr>
        <p:spPr>
          <a:xfrm>
            <a:off x="588262" y="5584820"/>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8262" y="6013319"/>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194315232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573849" cy="2154436"/>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minutes, seconds, milliseconds?</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a:p>
            <a:pPr algn="l">
              <a:spcAft>
                <a:spcPts val="1200"/>
              </a:spcAft>
            </a:pPr>
            <a:r>
              <a:rPr lang="en-US" sz="2000" b="1" dirty="0">
                <a:gradFill>
                  <a:gsLst>
                    <a:gs pos="2917">
                      <a:schemeClr val="tx1"/>
                    </a:gs>
                    <a:gs pos="30000">
                      <a:schemeClr val="tx1"/>
                    </a:gs>
                  </a:gsLst>
                  <a:lin ang="5400000" scaled="0"/>
                </a:gradFill>
              </a:rPr>
              <a:t>Tip</a:t>
            </a:r>
            <a:r>
              <a:rPr lang="en-US" sz="2000" dirty="0">
                <a:gradFill>
                  <a:gsLst>
                    <a:gs pos="2917">
                      <a:schemeClr val="tx1"/>
                    </a:gs>
                    <a:gs pos="30000">
                      <a:schemeClr val="tx1"/>
                    </a:gs>
                  </a:gsLst>
                  <a:lin ang="5400000" scaled="0"/>
                </a:gradFill>
              </a:rPr>
              <a:t>: Use undocumented and unsupported trace flag 3661 to test it</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Tree>
    <p:extLst>
      <p:ext uri="{BB962C8B-B14F-4D97-AF65-F5344CB8AC3E}">
        <p14:creationId xmlns:p14="http://schemas.microsoft.com/office/powerpoint/2010/main" val="104692726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sp>
        <p:nvSpPr>
          <p:cNvPr id="88" name="TextBox 87">
            <a:extLst>
              <a:ext uri="{FF2B5EF4-FFF2-40B4-BE49-F238E27FC236}">
                <a16:creationId xmlns:a16="http://schemas.microsoft.com/office/drawing/2014/main" id="{16A6D0D0-C0D7-411C-93B5-F45AA4BA22F5}"/>
              </a:ext>
            </a:extLst>
          </p:cNvPr>
          <p:cNvSpPr txBox="1"/>
          <p:nvPr/>
        </p:nvSpPr>
        <p:spPr>
          <a:xfrm>
            <a:off x="7679775" y="4458894"/>
            <a:ext cx="659155" cy="203133"/>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MongoDB</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88"/>
                                        </p:tgtEl>
                                        <p:attrNameLst>
                                          <p:attrName>style.visibility</p:attrName>
                                        </p:attrNameLst>
                                      </p:cBhvr>
                                      <p:to>
                                        <p:strVal val="visible"/>
                                      </p:to>
                                    </p:set>
                                    <p:animEffect transition="in" filter="fade">
                                      <p:cBhvr>
                                        <p:cTn id="147" dur="250"/>
                                        <p:tgtEl>
                                          <p:spTgt spid="88"/>
                                        </p:tgtEl>
                                      </p:cBhvr>
                                    </p:animEffect>
                                  </p:childTnLst>
                                </p:cTn>
                              </p:par>
                              <p:par>
                                <p:cTn id="148" presetID="42" presetClass="path" presetSubtype="0" decel="100000" fill="hold" grpId="1" nodeType="withEffect">
                                  <p:stCondLst>
                                    <p:cond delay="0"/>
                                  </p:stCondLst>
                                  <p:childTnLst>
                                    <p:animMotion origin="layout" path="M 1.25E-6 0.03889 L 1.25E-6 1.85185E-6 " pathEditMode="relative" rAng="0" ptsTypes="AA">
                                      <p:cBhvr>
                                        <p:cTn id="149" dur="500" fill="hold"/>
                                        <p:tgtEl>
                                          <p:spTgt spid="88"/>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109"/>
                                        </p:tgtEl>
                                        <p:attrNameLst>
                                          <p:attrName>style.visibility</p:attrName>
                                        </p:attrNameLst>
                                      </p:cBhvr>
                                      <p:to>
                                        <p:strVal val="visible"/>
                                      </p:to>
                                    </p:set>
                                    <p:animEffect transition="in" filter="fade">
                                      <p:cBhvr>
                                        <p:cTn id="152" dur="250"/>
                                        <p:tgtEl>
                                          <p:spTgt spid="109"/>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109"/>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88" grpId="0"/>
      <p:bldP spid="88" grpId="1"/>
      <p:bldP spid="3" grpId="0"/>
      <p:bldP spid="3"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1124</TotalTime>
  <Words>11123</Words>
  <Application>Microsoft Office PowerPoint</Application>
  <PresentationFormat>Widescreen</PresentationFormat>
  <Paragraphs>1835</Paragraphs>
  <Slides>115</Slides>
  <Notes>92</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115</vt:i4>
      </vt:variant>
    </vt:vector>
  </HeadingPairs>
  <TitlesOfParts>
    <vt:vector size="131"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2023-02-25T14:50:45Z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